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6FCC-3552-4FB3-9F6A-AEFAA9CC346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8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Sveiby</a:t>
            </a:r>
            <a:r>
              <a:rPr lang="zh-TW" altLang="en-US" smtClean="0"/>
              <a:t>的四項知識特徵</a:t>
            </a:r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954088"/>
            <a:ext cx="8820150" cy="5580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1. </a:t>
            </a:r>
            <a:r>
              <a:rPr lang="zh-TW" altLang="en-US" sz="2200" b="1" smtClean="0"/>
              <a:t>知識是隱性的</a:t>
            </a:r>
            <a:r>
              <a:rPr lang="zh-TW" altLang="en-US" sz="2200" smtClean="0"/>
              <a:t>：在真實的世界中，經理人對於任何事不可能完全都是肯定的與確定的，反而是，務實的知識對經理人來說是非常重要的，但有時卻是很難用文字來表達，有相當程度及範圍的知識是無言的、隱性的，難以描述的。任何活動都是經由使用知識的兩面：焦點的知識與隱性的知識所達成。焦點的知識，係指焦點所在之實物或現象的 知識。隱性的知識，係指被當做工具來處理核心所在的知識。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/>
              <a:t>2. </a:t>
            </a:r>
            <a:r>
              <a:rPr lang="zh-TW" altLang="en-US" sz="2200" b="1" smtClean="0"/>
              <a:t>知識以行動為導向</a:t>
            </a:r>
            <a:r>
              <a:rPr lang="zh-TW" altLang="en-US" sz="2200" smtClean="0"/>
              <a:t>：我們常常由感官知覺中分析而產生新的知識，也常常喪失舊的知識，知識對我們來說好像是動態的，我們一直在學習、瞭解、記得、忘記、再學習等的循環中，持續不斷。我們把特定事物依照其內容、意義，分類為不同重心之區別。例如我們看到一實物的某部分或一套資料的某部分，使我們想起所熟悉的某件事，因此就把它歸類在其中。這種整合行動並非正式的行為，而必須經由人腦的正式運作才能達成。知識的整合是每個人本身的能力或技巧，不會被剝奪、丟棄或移轉，每個人都必須建立自己的這種能力或技巧。</a:t>
            </a:r>
            <a:r>
              <a:rPr lang="en-US" altLang="zh-TW" sz="2200" smtClean="0"/>
              <a:t>Polanyi (1950)</a:t>
            </a:r>
            <a:r>
              <a:rPr lang="zh-TW" altLang="en-US" sz="2200" smtClean="0"/>
              <a:t>把知識描述為：「知識是一種行動，更好的描述是為一種認知的過程。」意識的思考是耗費精力且沒有效率的，但它也具有彈性；我們的潛意識卻非常快速且有效率，可以在一瞬間，把注意力從注意自己的頭或腳趾，轉移到仔細聆聽或審慎思考之中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232D9-2E40-4F2C-81FB-F053EC50501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78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Sveiby</a:t>
            </a:r>
            <a:r>
              <a:rPr lang="zh-TW" altLang="en-US" smtClean="0"/>
              <a:t>的四項知識特徵</a:t>
            </a:r>
          </a:p>
        </p:txBody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728663"/>
            <a:ext cx="8229600" cy="5580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100" smtClean="0"/>
              <a:t>3.</a:t>
            </a:r>
            <a:r>
              <a:rPr lang="zh-TW" altLang="en-US" sz="2100" b="1" smtClean="0"/>
              <a:t>知識是由規則支持的</a:t>
            </a:r>
            <a:r>
              <a:rPr lang="zh-TW" altLang="en-US" sz="2100" smtClean="0"/>
              <a:t>：潛意識地處理知識都是有規則的，多年下來，我們在腦中已建立無數型式的規則，使我們在每一個想像得到的情況中，像無意識的程序慣性地行動，這些規則或慣性省去我們許多精力，使我們無須停下來思考，仍舊能快速且有效率地行動。當我們在認知的過程中，我們會無意識的行動，並沒有思考，這也就是我們視事物為理所當然的方式。例如我們一但學會了騎腳踏車，就太不會把那些技巧全部忘記。人類不同於電腦，不可能忘記所有的事情，</a:t>
            </a:r>
            <a:r>
              <a:rPr lang="zh-TW" altLang="en-US" sz="2100" u="sng" smtClean="0"/>
              <a:t>正如約翰凱因斯</a:t>
            </a:r>
            <a:r>
              <a:rPr lang="en-US" altLang="zh-TW" sz="2100" u="sng" smtClean="0"/>
              <a:t>(Keynes, J.M.)</a:t>
            </a:r>
            <a:r>
              <a:rPr lang="zh-TW" altLang="en-US" sz="2100" u="sng" smtClean="0"/>
              <a:t>說過：「最困難的不是在於勸服人們接受新觀念，而是在於勸服他們放棄舊觀念。」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100" smtClean="0"/>
              <a:t>4.</a:t>
            </a:r>
            <a:r>
              <a:rPr lang="zh-TW" altLang="en-US" sz="2100" b="1" smtClean="0"/>
              <a:t>知識恆常變化</a:t>
            </a:r>
            <a:r>
              <a:rPr lang="zh-TW" altLang="en-US" sz="2100" smtClean="0"/>
              <a:t>：當隱性的知識透過語言而外顯化時，它變成為靜態的，於是就可以被專注以思考。若行動者與知識之間有差距，則透過語言或文字說明知識，那知識就可以被傳送與談論，並藉以擴散。由於我們總是知道的比說得出來的還多，因此，能說出來或文字化的知識自然比我們知道的還要少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100" smtClean="0"/>
              <a:t>儘管知識已有明確定義，但古今學者所強調深究的知識本質卻可能不同。傳統西方認識論著重於知識「真實性」的探討，然而</a:t>
            </a:r>
            <a:r>
              <a:rPr lang="en-US" altLang="zh-TW" sz="2100" smtClean="0"/>
              <a:t>Nonaka &amp; Takeuchi (1995)</a:t>
            </a:r>
            <a:r>
              <a:rPr lang="zh-TW" altLang="en-US" sz="2100" smtClean="0"/>
              <a:t>則強調知識為「有充分根據的信仰」的本質。此外，</a:t>
            </a:r>
            <a:r>
              <a:rPr lang="zh-TW" altLang="en-US" sz="2100" u="sng" smtClean="0"/>
              <a:t>傳統知識理論強調知識為絕對的、靜態的和非人性化的本質，</a:t>
            </a:r>
            <a:r>
              <a:rPr lang="en-US" altLang="zh-TW" sz="2100" u="sng" smtClean="0"/>
              <a:t>Nonaka &amp;Takeuchi </a:t>
            </a:r>
            <a:r>
              <a:rPr lang="zh-TW" altLang="en-US" sz="2100" u="sng" smtClean="0"/>
              <a:t>則強調知識是個人以「真相」為目標，不斷調整個人信仰的動態人文過程。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829296-1DD8-4F65-8CC4-3B3BD8E1C18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50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知識的特色</a:t>
            </a:r>
          </a:p>
        </p:txBody>
      </p:sp>
      <p:graphicFrame>
        <p:nvGraphicFramePr>
          <p:cNvPr id="1503307" name="Group 75"/>
          <p:cNvGraphicFramePr>
            <a:graphicFrameLocks noGrp="1"/>
          </p:cNvGraphicFramePr>
          <p:nvPr>
            <p:ph type="tbl" idx="1"/>
          </p:nvPr>
        </p:nvGraphicFramePr>
        <p:xfrm>
          <a:off x="250825" y="1268413"/>
          <a:ext cx="8686800" cy="4652012"/>
        </p:xfrm>
        <a:graphic>
          <a:graphicData uri="http://schemas.openxmlformats.org/drawingml/2006/table">
            <a:tbl>
              <a:tblPr/>
              <a:tblGrid>
                <a:gridCol w="2279650"/>
                <a:gridCol w="6407150"/>
              </a:tblGrid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知識是隱性的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(Tacit)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知識儲存在個人心智模式內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大都是隱性的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很難定義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亦難以模仿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知識是行動導向的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(Action-oriented)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知識能直接指導人類的行動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有行動的知識才有價值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知識是動態的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(Dynamic)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知識隨著人類心智模式不斷地學習並隨時修正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知識是主觀獨特的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(Subjective and Unique)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同樣的現象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每個人的詮釋及瞭解都不會完全一樣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知識可以複製再利用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(Replicable and Reusable)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透過適當的程序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好的知識可以經由複製移轉到其他的場所再利用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知識不會磨損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(Irreducible)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知識運用及分享的人再多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其價值不會因此而滅損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知識就是力量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(Power)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有知識與能力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就具有主導資源、影響他人的力量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知識是不完全競爭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(Imperfect Competition)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由於知識的品質具差異性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所以不是「產品無差異性」的完全競爭市場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知識有無限延展性 </a:t>
                      </a: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(Extension)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知識透過不斷地學習、交流及綜效的產生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可無限地延展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,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潛力無窮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23268" name="Text Box 765"/>
          <p:cNvSpPr txBox="1">
            <a:spLocks noChangeArrowheads="1"/>
          </p:cNvSpPr>
          <p:nvPr/>
        </p:nvSpPr>
        <p:spPr bwMode="auto">
          <a:xfrm>
            <a:off x="3086100" y="5994400"/>
            <a:ext cx="269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956</Words>
  <Application>Microsoft Office PowerPoint</Application>
  <PresentationFormat>如螢幕大小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教學目標</vt:lpstr>
      <vt:lpstr>Sveiby的四項知識特徵</vt:lpstr>
      <vt:lpstr>Sveiby的四項知識特徵</vt:lpstr>
      <vt:lpstr>知識的特色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Sveiby的四項知識特徵</dc:title>
  <dc:creator>Your User Name</dc:creator>
  <cp:lastModifiedBy>Your User Name</cp:lastModifiedBy>
  <cp:revision>2</cp:revision>
  <dcterms:created xsi:type="dcterms:W3CDTF">2010-07-13T14:33:09Z</dcterms:created>
  <dcterms:modified xsi:type="dcterms:W3CDTF">2010-07-13T14:40:58Z</dcterms:modified>
</cp:coreProperties>
</file>